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34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进阶训练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 more information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please call the visitor centre at 0455—622—2375 or visit 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newcityzoo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可知，更多信息请联系游客中心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0455—622—2375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或访问 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newcityzoo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i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05150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            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推</a:t>
            </a:r>
            <a:r>
              <a:rPr lang="zh-CN" altLang="zh-CN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断文章写作意</a:t>
            </a:r>
            <a:r>
              <a:rPr lang="zh-CN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en-US" altLang="zh-CN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main purpose of the material is to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zoo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protect the wild animals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provide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提供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choices of transportation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introduce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介绍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activities and rules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中考新考法-8.eps" descr="id:214750321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59209" y="889670"/>
            <a:ext cx="7014321" cy="664536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083221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C</a:t>
            </a:r>
            <a:endParaRPr lang="zh-CN" altLang="en-US" sz="3400"/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876175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写作意图题。通读全文可知，本文主要介绍了动物园的一些活动和规则。故选</a:t>
            </a: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8220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36049" y="764704"/>
            <a:ext cx="11510653" cy="153321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448684"/>
            <a:ext cx="3024336" cy="790377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420888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本文主要讲述了动物园的活动和要遵守的规则。</a:t>
            </a:r>
            <a:endParaRPr lang="zh-CN" altLang="zh-CN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6311230" y="4005064"/>
            <a:ext cx="553547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江苏盐城建湖期末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82362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334567" y="908720"/>
          <a:ext cx="11449272" cy="5442690"/>
        </p:xfrm>
        <a:graphic>
          <a:graphicData uri="http://schemas.openxmlformats.org/drawingml/2006/table">
            <a:tbl>
              <a:tblPr firstRow="1" firstCol="1" bandRow="1"/>
              <a:tblGrid>
                <a:gridCol w="1307508">
                  <a:extLst>
                    <a:ext uri="{9D8B030D-6E8A-4147-A177-3AD203B41FA5}">
                      <a16:colId xmlns:a16="http://schemas.microsoft.com/office/drawing/2014/main" val="833404776"/>
                    </a:ext>
                  </a:extLst>
                </a:gridCol>
                <a:gridCol w="2311938">
                  <a:extLst>
                    <a:ext uri="{9D8B030D-6E8A-4147-A177-3AD203B41FA5}">
                      <a16:colId xmlns:a16="http://schemas.microsoft.com/office/drawing/2014/main" val="3962675914"/>
                    </a:ext>
                  </a:extLst>
                </a:gridCol>
                <a:gridCol w="2215988">
                  <a:extLst>
                    <a:ext uri="{9D8B030D-6E8A-4147-A177-3AD203B41FA5}">
                      <a16:colId xmlns:a16="http://schemas.microsoft.com/office/drawing/2014/main" val="503627265"/>
                    </a:ext>
                  </a:extLst>
                </a:gridCol>
                <a:gridCol w="5613838">
                  <a:extLst>
                    <a:ext uri="{9D8B030D-6E8A-4147-A177-3AD203B41FA5}">
                      <a16:colId xmlns:a16="http://schemas.microsoft.com/office/drawing/2014/main" val="4018125201"/>
                    </a:ext>
                  </a:extLst>
                </a:gridCol>
              </a:tblGrid>
              <a:tr h="156068">
                <a:tc gridSpan="4"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WELCOME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NEW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CITY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ZOO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1015960"/>
                  </a:ext>
                </a:extLst>
              </a:tr>
              <a:tr h="468203">
                <a:tc gridSpan="4"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SCHEDULE FOR SUMMER 2024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ZOO HOURS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 a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 p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Weather may affect some activities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2407775"/>
                  </a:ext>
                </a:extLst>
              </a:tr>
              <a:tr h="125089">
                <a:tc gridSpan="3"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Animal Experiences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Special </a:t>
                      </a:r>
                      <a:r>
                        <a:rPr lang="en-US" sz="24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Experiences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832992"/>
                  </a:ext>
                </a:extLst>
              </a:tr>
              <a:tr h="312135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Watching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Starting time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Length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Guided bus tour 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 a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 p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Round-trip in the zoo with bus ticket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1-Day Pass or yearly card</a:t>
                      </a:r>
                      <a:r>
                        <a:rPr lang="en-US" sz="24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2855245"/>
                  </a:ext>
                </a:extLst>
              </a:tr>
              <a:tr h="46820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Elephant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 a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25 minutes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5730152"/>
                  </a:ext>
                </a:extLst>
              </a:tr>
              <a:tr h="46820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Lion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11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 a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 minutes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8906296"/>
                  </a:ext>
                </a:extLst>
              </a:tr>
              <a:tr h="187639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Bear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 p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25 minutes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201787"/>
                  </a:ext>
                </a:extLst>
              </a:tr>
              <a:tr h="46820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Wolf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00 p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25 minutes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Mini-train 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 a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—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 p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</a:p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Get a hand stamp at the gate of the zoo, and you can get on and off the mini-train unlimited times on the same day</a:t>
                      </a:r>
                      <a:r>
                        <a:rPr lang="en-US" sz="2400" smtClean="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644" marR="126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4118012"/>
                  </a:ext>
                </a:extLst>
              </a:tr>
              <a:tr h="468203"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Monkey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CN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 p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 minutes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0315262"/>
                  </a:ext>
                </a:extLst>
              </a:tr>
              <a:tr h="936406">
                <a:tc gridSpan="3">
                  <a:txBody>
                    <a:bodyPr/>
                    <a:lstStyle/>
                    <a:p>
                      <a:pPr algn="just" hangingPunct="0"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※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 have a close look at the animals, please check the time listed above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2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644" marR="126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18785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48676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/>
          </p:nvPr>
        </p:nvGraphicFramePr>
        <p:xfrm>
          <a:off x="334566" y="836712"/>
          <a:ext cx="11521280" cy="5554980"/>
        </p:xfrm>
        <a:graphic>
          <a:graphicData uri="http://schemas.openxmlformats.org/drawingml/2006/table">
            <a:tbl>
              <a:tblPr firstRow="1" firstCol="1" bandRow="1"/>
              <a:tblGrid>
                <a:gridCol w="11521280">
                  <a:extLst>
                    <a:ext uri="{9D8B030D-6E8A-4147-A177-3AD203B41FA5}">
                      <a16:colId xmlns:a16="http://schemas.microsoft.com/office/drawing/2014/main" val="2741160593"/>
                    </a:ext>
                  </a:extLst>
                </a:gridCol>
              </a:tblGrid>
              <a:tr h="4525963">
                <a:tc>
                  <a:txBody>
                    <a:bodyPr/>
                    <a:lstStyle/>
                    <a:p>
                      <a:pPr algn="just" hangingPunct="0">
                        <a:lnSpc>
                          <a:spcPct val="135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 Health &amp; Safety</a:t>
                      </a:r>
                      <a:endParaRPr lang="zh-CN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5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✕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 not cross safety lines to take photos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5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✕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 not touch or feed any animals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5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√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Keep children in sight at all times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5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Warning</a:t>
                      </a:r>
                      <a:r>
                        <a:rPr lang="zh-CN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：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Don’t feed or disturb any animals in the zoo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Violators</a:t>
                      </a:r>
                      <a:r>
                        <a:rPr lang="zh-CN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zh-CN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违反者</a:t>
                      </a:r>
                      <a:r>
                        <a:rPr lang="zh-CN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）</a:t>
                      </a:r>
                      <a:r>
                        <a:rPr lang="zh-CN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will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required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leave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zoo,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could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pay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fines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up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zh-CN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￥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300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algn="just" hangingPunct="0">
                        <a:lnSpc>
                          <a:spcPct val="135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Thanks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treating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animals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and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their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living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space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respect</a:t>
                      </a:r>
                      <a:r>
                        <a:rPr lang="zh-CN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！</a:t>
                      </a:r>
                    </a:p>
                    <a:p>
                      <a:pPr algn="just" hangingPunct="0">
                        <a:lnSpc>
                          <a:spcPct val="135000"/>
                        </a:lnSpc>
                        <a:spcAft>
                          <a:spcPts val="0"/>
                        </a:spcAft>
                        <a:tabLst>
                          <a:tab pos="5850890" algn="l"/>
                        </a:tabLst>
                      </a:pP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For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more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information,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please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call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visitor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centre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at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0455-622-2375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or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visit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仿宋" panose="02010609060101010101" pitchFamily="49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0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newcityzoo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3000" i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</a:t>
                      </a:r>
                      <a:r>
                        <a:rPr lang="en-US" sz="3000"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endParaRPr lang="zh-CN" sz="30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33335" marR="3333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55329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0073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80166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does New City Zoo open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9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10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At 11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212976"/>
            <a:ext cx="1148584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ZOO HOURS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9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a.m.—6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00 p.m.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可知，动物园上午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点开门。故选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45704" y="928854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A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4344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28868"/>
            <a:ext cx="11485848" cy="258532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 2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 p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visitors can have a close look at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elephants                  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monkeys	</a:t>
            </a:r>
            <a:r>
              <a:rPr lang="en-US" altLang="zh-CN" sz="12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2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bears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262558" y="3201357"/>
            <a:ext cx="11639008" cy="1649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Bear 2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30 p.m.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及持续时间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分钟可知，下午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点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分可以看熊。故选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45704" y="911602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7644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11163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a 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visitors can take the mini-train as many times as they want on the same day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1-Day Pass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hand stamp	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yearly card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45704" y="928854"/>
            <a:ext cx="4924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4394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14216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细节理解题。根据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Get a hand stamp at the gate of the zoo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and you can get on and off the mini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－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train unlimited times on the same day.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可知，在动物园门口盖章，你就可以在同一天无限制地上下这趟小火车。故选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sz="9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00262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of the following about the zoo is TRUE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schedule is for the autumn of 2024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Visitors can touch and feed animals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2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Visitors can visit 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newcityzoo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for more information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矩形 2"/>
          <p:cNvSpPr/>
          <p:nvPr/>
        </p:nvSpPr>
        <p:spPr>
          <a:xfrm>
            <a:off x="1083221" y="895116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/>
              <a:t>C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2544584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1335</TotalTime>
  <Words>492</Words>
  <Application>Microsoft Office PowerPoint</Application>
  <PresentationFormat>自定义</PresentationFormat>
  <Paragraphs>66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0" baseType="lpstr">
      <vt:lpstr>仿宋</vt:lpstr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488</cp:revision>
  <dcterms:created xsi:type="dcterms:W3CDTF">2020-11-06T05:24:00Z</dcterms:created>
  <dcterms:modified xsi:type="dcterms:W3CDTF">2025-09-13T05:56:41Z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